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4v" ContentType="video/unknown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tif" ContentType="image/tif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9" r:id="rId4"/>
    <p:sldId id="293" r:id="rId5"/>
    <p:sldId id="296" r:id="rId6"/>
    <p:sldId id="294" r:id="rId7"/>
    <p:sldId id="295" r:id="rId8"/>
    <p:sldId id="297" r:id="rId9"/>
    <p:sldId id="298" r:id="rId10"/>
    <p:sldId id="299" r:id="rId11"/>
    <p:sldId id="285" r:id="rId12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91" autoAdjust="0"/>
    <p:restoredTop sz="89490" autoAdjust="0"/>
  </p:normalViewPr>
  <p:slideViewPr>
    <p:cSldViewPr>
      <p:cViewPr varScale="1">
        <p:scale>
          <a:sx n="96" d="100"/>
          <a:sy n="96" d="100"/>
        </p:scale>
        <p:origin x="144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eg>
</file>

<file path=ppt/media/image11.jpeg>
</file>

<file path=ppt/media/image12.tiff>
</file>

<file path=ppt/media/image13.gif>
</file>

<file path=ppt/media/image14.jpeg>
</file>

<file path=ppt/media/image15.tiff>
</file>

<file path=ppt/media/image16.png>
</file>

<file path=ppt/media/image17.png>
</file>

<file path=ppt/media/image2.png>
</file>

<file path=ppt/media/image20.tif>
</file>

<file path=ppt/media/image21.tif>
</file>

<file path=ppt/media/image22.png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gif>
</file>

<file path=ppt/media/media1.m4v>
</file>

<file path=ppt/media/media2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405AC4-657C-4047-8E08-FAD22CB685CD}" type="datetimeFigureOut">
              <a:rPr lang="en-US" smtClean="0"/>
              <a:t>4/18/17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67C49-55CE-4E04-B1DE-CBE0A25E1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1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fr-CH" dirty="0">
              <a:latin typeface="Antique Olive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</a:t>
            </a:r>
            <a:r>
              <a:rPr lang="en-GB" baseline="0" dirty="0" smtClean="0"/>
              <a:t> source:</a:t>
            </a:r>
          </a:p>
          <a:p>
            <a:r>
              <a:rPr lang="en-GB" dirty="0" smtClean="0"/>
              <a:t>http://</a:t>
            </a:r>
            <a:r>
              <a:rPr lang="en-GB" dirty="0" err="1" smtClean="0"/>
              <a:t>smc.neuralcorrelate.com</a:t>
            </a:r>
            <a:r>
              <a:rPr lang="en-GB" dirty="0" smtClean="0"/>
              <a:t>/research-lines/</a:t>
            </a:r>
            <a:r>
              <a:rPr lang="en-GB" dirty="0" err="1" smtClean="0"/>
              <a:t>fixational</a:t>
            </a:r>
            <a:r>
              <a:rPr lang="en-GB" dirty="0" smtClean="0"/>
              <a:t>-eye-movements/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67C49-55CE-4E04-B1DE-CBE0A25E16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735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https://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flic.kr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/p/c1UTf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67C49-55CE-4E04-B1DE-CBE0A25E16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68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D67C49-55CE-4E04-B1DE-CBE0A25E16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164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35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6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187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932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38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16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616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54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600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012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89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B4128-D0E4-47B2-AAD6-D99E03F6C8B8}" type="datetimeFigureOut">
              <a:rPr lang="en-US" smtClean="0"/>
              <a:t>4/18/17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3BF1C-AB22-442B-B485-6569415B3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309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gif"/><Relationship Id="rId5" Type="http://schemas.openxmlformats.org/officeDocument/2006/relationships/image" Target="../media/image7.jpe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tiff"/><Relationship Id="rId6" Type="http://schemas.openxmlformats.org/officeDocument/2006/relationships/hyperlink" Target="https://github.com/junpenglao/" TargetMode="External"/><Relationship Id="rId7" Type="http://schemas.openxmlformats.org/officeDocument/2006/relationships/hyperlink" Target="http://junpenglao.xyz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tif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4v"/><Relationship Id="rId4" Type="http://schemas.openxmlformats.org/officeDocument/2006/relationships/video" Target="../media/media2.m4v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4.xml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tif"/><Relationship Id="rId5" Type="http://schemas.openxmlformats.org/officeDocument/2006/relationships/image" Target="../media/image21.ti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8"/>
          <p:cNvSpPr txBox="1">
            <a:spLocks noChangeArrowheads="1"/>
          </p:cNvSpPr>
          <p:nvPr/>
        </p:nvSpPr>
        <p:spPr bwMode="auto">
          <a:xfrm>
            <a:off x="5099787" y="4725144"/>
            <a:ext cx="249138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dirty="0" smtClean="0">
                <a:latin typeface="Cambria" charset="0"/>
                <a:ea typeface="Cambria" charset="0"/>
                <a:cs typeface="Cambria" charset="0"/>
              </a:rPr>
              <a:t>Junpeng Lao, PhD</a:t>
            </a:r>
          </a:p>
          <a:p>
            <a:pPr algn="ctr"/>
            <a:r>
              <a:rPr lang="en-US" sz="1200" dirty="0" err="1" smtClean="0">
                <a:latin typeface="Cambria" charset="0"/>
                <a:ea typeface="Cambria" charset="0"/>
                <a:cs typeface="Cambria" charset="0"/>
              </a:rPr>
              <a:t>Bayes@Lund</a:t>
            </a:r>
            <a:r>
              <a:rPr lang="en-US" sz="1200" dirty="0" smtClean="0">
                <a:latin typeface="Cambria" charset="0"/>
                <a:ea typeface="Cambria" charset="0"/>
                <a:cs typeface="Cambria" charset="0"/>
              </a:rPr>
              <a:t>, 2017-04-20</a:t>
            </a:r>
            <a:endParaRPr lang="en-US" sz="1200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583" y="1956612"/>
            <a:ext cx="8676456" cy="2232248"/>
          </a:xfrm>
        </p:spPr>
        <p:txBody>
          <a:bodyPr>
            <a:normAutofit fontScale="90000"/>
          </a:bodyPr>
          <a:lstStyle/>
          <a:p>
            <a:pPr algn="r">
              <a:lnSpc>
                <a:spcPct val="150000"/>
              </a:lnSpc>
              <a:spcBef>
                <a:spcPts val="2400"/>
              </a:spcBef>
              <a:spcAft>
                <a:spcPts val="3000"/>
              </a:spcAft>
            </a:pPr>
            <a:r>
              <a:rPr lang="en-US">
                <a:latin typeface="Cambria" charset="0"/>
                <a:ea typeface="Cambria" charset="0"/>
                <a:cs typeface="Cambria" charset="0"/>
              </a:rPr>
              <a:t>Statistical Inferences of Eye movement data using Bayesian smoothing </a:t>
            </a:r>
            <a:endParaRPr lang="fr-CH" sz="2800" i="1" dirty="0">
              <a:latin typeface="Cambria" charset="0"/>
              <a:ea typeface="Cambria" charset="0"/>
              <a:cs typeface="Cambria" charset="0"/>
            </a:endParaRPr>
          </a:p>
        </p:txBody>
      </p:sp>
      <p:pic>
        <p:nvPicPr>
          <p:cNvPr id="66567" name="Picture 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6301966"/>
            <a:ext cx="1681811" cy="454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1861323" y="6496592"/>
            <a:ext cx="35245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>
                <a:solidFill>
                  <a:schemeClr val="tx2"/>
                </a:solidFill>
                <a:latin typeface="Cambria" charset="0"/>
                <a:ea typeface="Cambria" charset="0"/>
                <a:cs typeface="Cambria" charset="0"/>
              </a:rPr>
              <a:t>I am supported by </a:t>
            </a:r>
            <a:r>
              <a:rPr lang="en-US" sz="900" dirty="0">
                <a:solidFill>
                  <a:schemeClr val="tx2"/>
                </a:solidFill>
                <a:latin typeface="Cambria" charset="0"/>
                <a:ea typeface="Cambria" charset="0"/>
                <a:cs typeface="Cambria" charset="0"/>
              </a:rPr>
              <a:t>the Swiss National Science </a:t>
            </a:r>
            <a:r>
              <a:rPr lang="en-US" sz="900" dirty="0" smtClean="0">
                <a:solidFill>
                  <a:schemeClr val="tx2"/>
                </a:solidFill>
                <a:latin typeface="Cambria" charset="0"/>
                <a:ea typeface="Cambria" charset="0"/>
                <a:cs typeface="Cambria" charset="0"/>
              </a:rPr>
              <a:t>Foundation</a:t>
            </a:r>
            <a:endParaRPr lang="fr-CH" sz="900" dirty="0">
              <a:solidFill>
                <a:schemeClr val="tx2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pic>
        <p:nvPicPr>
          <p:cNvPr id="1028" name="Picture 4" descr="C:\Users\laoj\Google Drive\temp\unifrlog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206" y="188639"/>
            <a:ext cx="1289488" cy="86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8234" y="147921"/>
            <a:ext cx="979593" cy="90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0685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8464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3927" y="515649"/>
            <a:ext cx="51125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dirty="0" smtClean="0">
                <a:latin typeface="Cambria" charset="0"/>
                <a:ea typeface="Cambria" charset="0"/>
                <a:cs typeface="Cambria" charset="0"/>
              </a:rPr>
              <a:t>Thanks!</a:t>
            </a:r>
            <a:endParaRPr lang="en-US" sz="6600" dirty="0">
              <a:latin typeface="Cambria" charset="0"/>
              <a:ea typeface="Cambria" charset="0"/>
              <a:cs typeface="Cambria" charset="0"/>
            </a:endParaRPr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917" y="6200915"/>
            <a:ext cx="1883256" cy="509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 descr="C:\Users\laoj\Google Drive\temp\unifr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5180" y="5845982"/>
            <a:ext cx="1289488" cy="864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4208" y="5805264"/>
            <a:ext cx="979593" cy="9048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9752" y="1911042"/>
            <a:ext cx="6144191" cy="34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76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1" descr="Macintosh HD:Users:admin:Desktop:Capture d’écran 2013-10-04 à 09.08.16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8710" y="1412776"/>
            <a:ext cx="6066155" cy="1843405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4" descr="C:\Users\laoj\Google Drive\temp\unifr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954" y="4293096"/>
            <a:ext cx="2901344" cy="1944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038322" y="3275692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BMLab</a:t>
            </a:r>
            <a:endParaRPr lang="fr-CH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7" name="Picture 3" descr="C:\Users\laoj\Google Drive\PVL_mirco\SSP2013\material\glasgow_logo.gif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119" y="4221088"/>
            <a:ext cx="3960440" cy="144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laoj\Google Drive\PVL_mirco\SSP2013\material\2011092716051789167600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58836">
            <a:off x="1988280" y="330150"/>
            <a:ext cx="1433006" cy="117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4250044">
            <a:off x="3095175" y="1158250"/>
            <a:ext cx="957146" cy="60300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0281" y="49164"/>
            <a:ext cx="2515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" charset="0"/>
                <a:ea typeface="Cambria" charset="0"/>
                <a:cs typeface="Cambria" charset="0"/>
              </a:rPr>
              <a:t>Little bit about myself…</a:t>
            </a:r>
            <a:endParaRPr lang="fr-CH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76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laoj\Downloads\F5DSDEO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519727"/>
            <a:ext cx="2538630" cy="168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bipolaraspiemom.files.wordpress.com/2011/07/javan-eeg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75" b="18753"/>
          <a:stretch/>
        </p:blipFill>
        <p:spPr bwMode="auto">
          <a:xfrm>
            <a:off x="3372914" y="1519727"/>
            <a:ext cx="2378180" cy="233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wired.com/images_blogs/wiredscience/2009/09/fmri-salmon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5" r="10444"/>
          <a:stretch/>
        </p:blipFill>
        <p:spPr bwMode="auto">
          <a:xfrm>
            <a:off x="6189842" y="1519727"/>
            <a:ext cx="2544253" cy="1689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001111" y="860434"/>
            <a:ext cx="142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" charset="0"/>
                <a:ea typeface="Cambria" charset="0"/>
                <a:cs typeface="Cambria" charset="0"/>
              </a:rPr>
              <a:t>Eye-tracking</a:t>
            </a:r>
            <a:endParaRPr lang="fr-CH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59421" y="860434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 smtClean="0">
                <a:latin typeface="Cambria" charset="0"/>
                <a:ea typeface="Cambria" charset="0"/>
                <a:cs typeface="Cambria" charset="0"/>
              </a:rPr>
              <a:t>EEG </a:t>
            </a:r>
            <a:endParaRPr lang="fr-CH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093506" y="917285"/>
            <a:ext cx="660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H" dirty="0" err="1" smtClean="0">
                <a:latin typeface="Cambria" charset="0"/>
                <a:ea typeface="Cambria" charset="0"/>
                <a:cs typeface="Cambria" charset="0"/>
              </a:rPr>
              <a:t>fMRI</a:t>
            </a:r>
            <a:endParaRPr lang="fr-CH" dirty="0">
              <a:latin typeface="Cambria" charset="0"/>
              <a:ea typeface="Cambria" charset="0"/>
              <a:cs typeface="Cambri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906" y="4365104"/>
            <a:ext cx="4053070" cy="227481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195951" y="5179347"/>
            <a:ext cx="34084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latin typeface="Cambria" charset="0"/>
                <a:ea typeface="Cambria" charset="0"/>
                <a:cs typeface="Cambria" charset="0"/>
                <a:hlinkClick r:id="rId6"/>
              </a:rPr>
              <a:t>https://github.com/junpenglao</a:t>
            </a:r>
            <a:r>
              <a:rPr lang="en-GB" dirty="0" smtClean="0">
                <a:latin typeface="Cambria" charset="0"/>
                <a:ea typeface="Cambria" charset="0"/>
                <a:cs typeface="Cambria" charset="0"/>
                <a:hlinkClick r:id="rId6"/>
              </a:rPr>
              <a:t>/</a:t>
            </a:r>
            <a:endParaRPr lang="en-GB" dirty="0" smtClean="0">
              <a:latin typeface="Cambria" charset="0"/>
              <a:ea typeface="Cambria" charset="0"/>
              <a:cs typeface="Cambria" charset="0"/>
            </a:endParaRPr>
          </a:p>
          <a:p>
            <a:r>
              <a:rPr lang="en-GB" dirty="0" smtClean="0">
                <a:latin typeface="Cambria" charset="0"/>
                <a:ea typeface="Cambria" charset="0"/>
                <a:cs typeface="Cambria" charset="0"/>
                <a:hlinkClick r:id="rId7"/>
              </a:rPr>
              <a:t>http://junpenglao.xyz</a:t>
            </a:r>
            <a:r>
              <a:rPr lang="en-GB" dirty="0" smtClean="0">
                <a:latin typeface="Cambria" charset="0"/>
                <a:ea typeface="Cambria" charset="0"/>
                <a:cs typeface="Cambria" charset="0"/>
              </a:rPr>
              <a:t> </a:t>
            </a:r>
            <a:endParaRPr lang="en-GB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0281" y="49164"/>
            <a:ext cx="2515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" charset="0"/>
                <a:ea typeface="Cambria" charset="0"/>
                <a:cs typeface="Cambria" charset="0"/>
              </a:rPr>
              <a:t>Little bit about myself…</a:t>
            </a:r>
            <a:endParaRPr lang="fr-CH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69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9552" y="332656"/>
            <a:ext cx="5616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 smtClean="0">
                <a:latin typeface="Cambria" charset="0"/>
                <a:ea typeface="Cambria" charset="0"/>
                <a:cs typeface="Cambria" charset="0"/>
              </a:rPr>
              <a:t>Eye movement</a:t>
            </a:r>
            <a:endParaRPr lang="en-GB" sz="4000" dirty="0">
              <a:latin typeface="Cambria" charset="0"/>
              <a:ea typeface="Cambria" charset="0"/>
              <a:cs typeface="Cambria" charset="0"/>
            </a:endParaRPr>
          </a:p>
        </p:txBody>
      </p:sp>
      <p:pic>
        <p:nvPicPr>
          <p:cNvPr id="7" name="Picture 2" descr="C:\Users\laoj\Google Drive\PVL_mirco\SSP2013\eyetremble1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780928"/>
            <a:ext cx="3429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4020722" y="2229018"/>
            <a:ext cx="4951581" cy="3638598"/>
            <a:chOff x="937115" y="3137876"/>
            <a:chExt cx="4951581" cy="3638598"/>
          </a:xfrm>
        </p:grpSpPr>
        <p:grpSp>
          <p:nvGrpSpPr>
            <p:cNvPr id="9" name="Group 8"/>
            <p:cNvGrpSpPr/>
            <p:nvPr/>
          </p:nvGrpSpPr>
          <p:grpSpPr>
            <a:xfrm>
              <a:off x="937115" y="3137876"/>
              <a:ext cx="4841782" cy="3389821"/>
              <a:chOff x="937115" y="3137876"/>
              <a:chExt cx="4841782" cy="3389821"/>
            </a:xfrm>
          </p:grpSpPr>
          <p:pic>
            <p:nvPicPr>
              <p:cNvPr id="11" name="Picture 2"/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53"/>
              <a:stretch>
                <a:fillRect/>
              </a:stretch>
            </p:blipFill>
            <p:spPr bwMode="auto">
              <a:xfrm>
                <a:off x="3419872" y="3137876"/>
                <a:ext cx="2359025" cy="33898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icture 11"/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1753"/>
              <a:stretch>
                <a:fillRect/>
              </a:stretch>
            </p:blipFill>
            <p:spPr bwMode="auto">
              <a:xfrm>
                <a:off x="937115" y="3292136"/>
                <a:ext cx="2214563" cy="30861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0" name="Rectangle 9"/>
            <p:cNvSpPr/>
            <p:nvPr/>
          </p:nvSpPr>
          <p:spPr>
            <a:xfrm>
              <a:off x="3851920" y="6407142"/>
              <a:ext cx="20367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Yarbus</a:t>
              </a:r>
              <a:r>
                <a:rPr lang="en-US" dirty="0"/>
                <a:t>, A. L. (1967</a:t>
              </a:r>
              <a:r>
                <a:rPr lang="en-US" dirty="0" smtClean="0"/>
                <a:t>)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767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1988840"/>
            <a:ext cx="6350000" cy="42291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300192" y="6215709"/>
            <a:ext cx="1686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flic.kr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/p/c1UTf</a:t>
            </a:r>
            <a:endParaRPr lang="en-GB" dirty="0">
              <a:solidFill>
                <a:schemeClr val="bg1">
                  <a:lumMod val="6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332656"/>
            <a:ext cx="8064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 smtClean="0">
                <a:latin typeface="Cambria" charset="0"/>
                <a:ea typeface="Cambria" charset="0"/>
                <a:cs typeface="Cambria" charset="0"/>
              </a:rPr>
              <a:t>The Question:</a:t>
            </a:r>
            <a:endParaRPr lang="en-GB" sz="4000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23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oup1-1-296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9443" y="2852936"/>
            <a:ext cx="3605569" cy="284476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39552" y="332656"/>
            <a:ext cx="8064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 smtClean="0">
                <a:latin typeface="Cambria" charset="0"/>
                <a:ea typeface="Cambria" charset="0"/>
                <a:cs typeface="Cambria" charset="0"/>
              </a:rPr>
              <a:t>Fixations</a:t>
            </a:r>
            <a:endParaRPr lang="en-GB" sz="4000" dirty="0">
              <a:latin typeface="Cambria" charset="0"/>
              <a:ea typeface="Cambria" charset="0"/>
              <a:cs typeface="Cambria" charset="0"/>
            </a:endParaRPr>
          </a:p>
        </p:txBody>
      </p:sp>
      <p:pic>
        <p:nvPicPr>
          <p:cNvPr id="12" name="Group2-1-2965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008953" y="2852936"/>
            <a:ext cx="3605569" cy="284476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82552" y="1756589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ambria" charset="0"/>
                <a:ea typeface="Cambria" charset="0"/>
                <a:cs typeface="Cambria" charset="0"/>
              </a:rPr>
              <a:t>Group A</a:t>
            </a:r>
            <a:endParaRPr lang="en-GB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87008" y="177281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ambria" charset="0"/>
                <a:ea typeface="Cambria" charset="0"/>
                <a:cs typeface="Cambria" charset="0"/>
              </a:rPr>
              <a:t>Group B</a:t>
            </a:r>
            <a:endParaRPr lang="en-GB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17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33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5" repeatCount="indefinite" fill="remove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708920"/>
            <a:ext cx="3886200" cy="292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2708920"/>
            <a:ext cx="3886200" cy="2921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82552" y="1756589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ambria" charset="0"/>
                <a:ea typeface="Cambria" charset="0"/>
                <a:cs typeface="Cambria" charset="0"/>
              </a:rPr>
              <a:t>Group A</a:t>
            </a:r>
            <a:endParaRPr lang="en-GB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87008" y="177281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ambria" charset="0"/>
                <a:ea typeface="Cambria" charset="0"/>
                <a:cs typeface="Cambria" charset="0"/>
              </a:rPr>
              <a:t>Group B</a:t>
            </a:r>
            <a:endParaRPr lang="en-GB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9552" y="332656"/>
            <a:ext cx="8064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 smtClean="0">
                <a:latin typeface="Cambria" charset="0"/>
                <a:ea typeface="Cambria" charset="0"/>
                <a:cs typeface="Cambria" charset="0"/>
              </a:rPr>
              <a:t>NHST:</a:t>
            </a:r>
            <a:endParaRPr lang="en-GB" sz="4000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870584" y="3645024"/>
            <a:ext cx="1512168" cy="7719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/>
          <p:cNvSpPr/>
          <p:nvPr/>
        </p:nvSpPr>
        <p:spPr>
          <a:xfrm rot="5400000">
            <a:off x="2148568" y="4509120"/>
            <a:ext cx="956200" cy="7719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/>
          <p:cNvSpPr/>
          <p:nvPr/>
        </p:nvSpPr>
        <p:spPr>
          <a:xfrm>
            <a:off x="5940152" y="3622562"/>
            <a:ext cx="1512168" cy="7719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/>
          <p:cNvSpPr/>
          <p:nvPr/>
        </p:nvSpPr>
        <p:spPr>
          <a:xfrm rot="5400000">
            <a:off x="6218136" y="4486658"/>
            <a:ext cx="956200" cy="77199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14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708920"/>
            <a:ext cx="3886200" cy="292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2708920"/>
            <a:ext cx="3886200" cy="2921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743" y="2725147"/>
            <a:ext cx="2904774" cy="29047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626" y="2725147"/>
            <a:ext cx="2904774" cy="29047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82552" y="1756589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ambria" charset="0"/>
                <a:ea typeface="Cambria" charset="0"/>
                <a:cs typeface="Cambria" charset="0"/>
              </a:rPr>
              <a:t>Group A</a:t>
            </a:r>
            <a:endParaRPr lang="en-GB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87008" y="177281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ambria" charset="0"/>
                <a:ea typeface="Cambria" charset="0"/>
                <a:cs typeface="Cambria" charset="0"/>
              </a:rPr>
              <a:t>Group B</a:t>
            </a:r>
            <a:endParaRPr lang="en-GB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9552" y="332656"/>
            <a:ext cx="8064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 smtClean="0">
                <a:latin typeface="Cambria" charset="0"/>
                <a:ea typeface="Cambria" charset="0"/>
                <a:cs typeface="Cambria" charset="0"/>
              </a:rPr>
              <a:t>Data-driven analysis</a:t>
            </a:r>
            <a:endParaRPr lang="en-GB" sz="4000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699792" y="3933056"/>
            <a:ext cx="236364" cy="2363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6876256" y="3941170"/>
            <a:ext cx="236364" cy="23636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45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412776"/>
            <a:ext cx="7200800" cy="528427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39552" y="332656"/>
            <a:ext cx="8064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ambria" charset="0"/>
                <a:ea typeface="Cambria" charset="0"/>
                <a:cs typeface="Cambria" charset="0"/>
              </a:rPr>
              <a:t>Spatial mapping </a:t>
            </a:r>
            <a:r>
              <a:rPr lang="en-US" sz="4000" dirty="0" smtClean="0">
                <a:latin typeface="Cambria" charset="0"/>
                <a:ea typeface="Cambria" charset="0"/>
                <a:cs typeface="Cambria" charset="0"/>
              </a:rPr>
              <a:t>of fixation data</a:t>
            </a:r>
            <a:endParaRPr lang="en-GB" sz="4000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026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2417</TotalTime>
  <Words>98</Words>
  <Application>Microsoft Macintosh PowerPoint</Application>
  <PresentationFormat>On-screen Show (4:3)</PresentationFormat>
  <Paragraphs>33</Paragraphs>
  <Slides>11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Antique Olive</vt:lpstr>
      <vt:lpstr>Calibri</vt:lpstr>
      <vt:lpstr>Cambria</vt:lpstr>
      <vt:lpstr>ＭＳ Ｐゴシック</vt:lpstr>
      <vt:lpstr>Times New Roman</vt:lpstr>
      <vt:lpstr>Arial</vt:lpstr>
      <vt:lpstr>Office Theme</vt:lpstr>
      <vt:lpstr>Statistical Inferences of Eye movement data using Bayesian smoothing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UNIFR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Vision  Through Eye Movement Diversity</dc:title>
  <dc:creator>LAO Junpeng</dc:creator>
  <cp:lastModifiedBy>junpeng Lao</cp:lastModifiedBy>
  <cp:revision>79</cp:revision>
  <dcterms:created xsi:type="dcterms:W3CDTF">2015-03-14T09:19:56Z</dcterms:created>
  <dcterms:modified xsi:type="dcterms:W3CDTF">2017-04-18T08:13:17Z</dcterms:modified>
</cp:coreProperties>
</file>

<file path=docProps/thumbnail.jpeg>
</file>